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comments/comment4.xml" ContentType="application/vnd.openxmlformats-officedocument.presentationml.comments+xml"/>
  <Override PartName="/ppt/comments/comment5.xml" ContentType="application/vnd.openxmlformats-officedocument.presentationml.comments+xml"/>
  <Override PartName="/ppt/comments/comment6.xml" ContentType="application/vnd.openxmlformats-officedocument.presentationml.comments+xml"/>
  <Override PartName="/ppt/comments/comment7.xml" ContentType="application/vnd.openxmlformats-officedocument.presentationml.comments+xml"/>
  <Override PartName="/ppt/comments/comment8.xml" ContentType="application/vnd.openxmlformats-officedocument.presentationml.comments+xml"/>
  <Override PartName="/ppt/comments/comment9.xml" ContentType="application/vnd.openxmlformats-officedocument.presentationml.comments+xml"/>
  <Override PartName="/ppt/comments/comment10.xml" ContentType="application/vnd.openxmlformats-officedocument.presentationml.comments+xml"/>
  <Override PartName="/ppt/comments/comment11.xml" ContentType="application/vnd.openxmlformats-officedocument.presentationml.comments+xml"/>
  <Override PartName="/ppt/comments/comment12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66" r:id="rId4"/>
    <p:sldId id="267" r:id="rId5"/>
    <p:sldId id="268" r:id="rId6"/>
    <p:sldId id="259" r:id="rId7"/>
    <p:sldId id="272" r:id="rId8"/>
    <p:sldId id="273" r:id="rId9"/>
    <p:sldId id="274" r:id="rId10"/>
    <p:sldId id="269" r:id="rId11"/>
    <p:sldId id="275" r:id="rId12"/>
    <p:sldId id="276" r:id="rId13"/>
    <p:sldId id="277" r:id="rId14"/>
    <p:sldId id="260" r:id="rId15"/>
    <p:sldId id="271" r:id="rId16"/>
    <p:sldId id="261" r:id="rId17"/>
    <p:sldId id="262" r:id="rId18"/>
    <p:sldId id="278" r:id="rId19"/>
    <p:sldId id="263" r:id="rId20"/>
    <p:sldId id="279" r:id="rId21"/>
    <p:sldId id="280" r:id="rId22"/>
    <p:sldId id="281" r:id="rId23"/>
    <p:sldId id="282" r:id="rId24"/>
    <p:sldId id="283" r:id="rId25"/>
    <p:sldId id="284" r:id="rId26"/>
    <p:sldId id="285" r:id="rId27"/>
    <p:sldId id="286" r:id="rId28"/>
    <p:sldId id="289" r:id="rId29"/>
    <p:sldId id="287" r:id="rId30"/>
    <p:sldId id="288" r:id="rId31"/>
    <p:sldId id="265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hompson Lee" initials="TL" lastIdx="40" clrIdx="0">
    <p:extLst>
      <p:ext uri="{19B8F6BF-5375-455C-9EA6-DF929625EA0E}">
        <p15:presenceInfo xmlns:p15="http://schemas.microsoft.com/office/powerpoint/2012/main" userId="8e177ae6cd16591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5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144" y="4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6-04-25T14:38:46.487" idx="1">
    <p:pos x="3654" y="732"/>
    <p:text>Real time strategy balance: Game or Tool?</p:text>
    <p:extLst>
      <p:ext uri="{C676402C-5697-4E1C-873F-D02D1690AC5C}">
        <p15:threadingInfo xmlns:p15="http://schemas.microsoft.com/office/powerpoint/2012/main" timeZoneBias="240"/>
      </p:ext>
    </p:extLst>
  </p:cm>
  <p:cm authorId="1" dt="2016-04-25T14:39:07.373" idx="2">
    <p:pos x="10" y="10"/>
    <p:text/>
    <p:extLst>
      <p:ext uri="{C676402C-5697-4E1C-873F-D02D1690AC5C}">
        <p15:threadingInfo xmlns:p15="http://schemas.microsoft.com/office/powerpoint/2012/main" timeZoneBias="240"/>
      </p:ext>
    </p:extLst>
  </p:cm>
  <p:cm authorId="1" dt="2016-04-25T14:39:08.083" idx="3">
    <p:pos x="106" y="106"/>
    <p:text>Give title of "Professor BLAHBLAHBLAH"</p:text>
    <p:extLst>
      <p:ext uri="{C676402C-5697-4E1C-873F-D02D1690AC5C}">
        <p15:threadingInfo xmlns:p15="http://schemas.microsoft.com/office/powerpoint/2012/main" timeZoneBias="240"/>
      </p:ext>
    </p:extLst>
  </p:cm>
</p:cmLst>
</file>

<file path=ppt/comments/comment10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6-04-25T17:17:10.117" idx="29">
    <p:pos x="10" y="10"/>
    <p:text>Question: Would you spend more time with it if improved?</p:text>
    <p:extLst>
      <p:ext uri="{C676402C-5697-4E1C-873F-D02D1690AC5C}">
        <p15:threadingInfo xmlns:p15="http://schemas.microsoft.com/office/powerpoint/2012/main" timeZoneBias="240"/>
      </p:ext>
    </p:extLst>
  </p:cm>
  <p:cm authorId="1" dt="2016-04-25T17:19:28.757" idx="30">
    <p:pos x="10" y="106"/>
    <p:text>What those improvements are -&gt; This explanation isn't clear.</p:text>
    <p:extLst>
      <p:ext uri="{C676402C-5697-4E1C-873F-D02D1690AC5C}">
        <p15:threadingInfo xmlns:p15="http://schemas.microsoft.com/office/powerpoint/2012/main" timeZoneBias="240">
          <p15:parentCm authorId="1" idx="29"/>
        </p15:threadingInfo>
      </p:ext>
    </p:extLst>
  </p:cm>
</p:cmLst>
</file>

<file path=ppt/comments/comment1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6-04-25T17:22:40.476" idx="32">
    <p:pos x="10" y="10"/>
    <p:text>Explain one or two thing.</p:text>
    <p:extLst>
      <p:ext uri="{C676402C-5697-4E1C-873F-D02D1690AC5C}">
        <p15:threadingInfo xmlns:p15="http://schemas.microsoft.com/office/powerpoint/2012/main" timeZoneBias="240"/>
      </p:ext>
    </p:extLst>
  </p:cm>
  <p:cm authorId="1" dt="2016-04-25T17:23:12.495" idx="33">
    <p:pos x="10" y="106"/>
    <p:text>Difficulty and Improvements -&gt; Further Work.</p:text>
    <p:extLst>
      <p:ext uri="{C676402C-5697-4E1C-873F-D02D1690AC5C}">
        <p15:threadingInfo xmlns:p15="http://schemas.microsoft.com/office/powerpoint/2012/main" timeZoneBias="240">
          <p15:parentCm authorId="1" idx="32"/>
        </p15:threadingInfo>
      </p:ext>
    </p:extLst>
  </p:cm>
  <p:cm authorId="1" dt="2016-04-25T17:23:28.261" idx="34">
    <p:pos x="106" y="106"/>
    <p:text>Get rid of "If both versions are updated...."</p:text>
    <p:extLst>
      <p:ext uri="{C676402C-5697-4E1C-873F-D02D1690AC5C}">
        <p15:threadingInfo xmlns:p15="http://schemas.microsoft.com/office/powerpoint/2012/main" timeZoneBias="240"/>
      </p:ext>
    </p:extLst>
  </p:cm>
  <p:cm authorId="1" dt="2016-04-25T17:23:44.827" idx="35">
    <p:pos x="202" y="202"/>
    <p:text>More confusing -&gt; Reasonable in this slide.</p:text>
    <p:extLst>
      <p:ext uri="{C676402C-5697-4E1C-873F-D02D1690AC5C}">
        <p15:threadingInfo xmlns:p15="http://schemas.microsoft.com/office/powerpoint/2012/main" timeZoneBias="240"/>
      </p:ext>
    </p:extLst>
  </p:cm>
  <p:cm authorId="1" dt="2016-04-25T17:24:37.769" idx="36">
    <p:pos x="298" y="298"/>
    <p:text>Discussion:</p:text>
    <p:extLst>
      <p:ext uri="{C676402C-5697-4E1C-873F-D02D1690AC5C}">
        <p15:threadingInfo xmlns:p15="http://schemas.microsoft.com/office/powerpoint/2012/main" timeZoneBias="240"/>
      </p:ext>
    </p:extLst>
  </p:cm>
  <p:cm authorId="1" dt="2016-04-25T17:25:13.005" idx="37">
    <p:pos x="298" y="394"/>
    <p:text>Don't run yourself down. One I did right, or further work.</p:text>
    <p:extLst>
      <p:ext uri="{C676402C-5697-4E1C-873F-D02D1690AC5C}">
        <p15:threadingInfo xmlns:p15="http://schemas.microsoft.com/office/powerpoint/2012/main" timeZoneBias="240">
          <p15:parentCm authorId="1" idx="36"/>
        </p15:threadingInfo>
      </p:ext>
    </p:extLst>
  </p:cm>
  <p:cm authorId="1" dt="2016-04-25T17:25:47.923" idx="38">
    <p:pos x="298" y="490"/>
    <p:text>Don't say anything about "What I did wrong?"</p:text>
    <p:extLst>
      <p:ext uri="{C676402C-5697-4E1C-873F-D02D1690AC5C}">
        <p15:threadingInfo xmlns:p15="http://schemas.microsoft.com/office/powerpoint/2012/main" timeZoneBias="240">
          <p15:parentCm authorId="1" idx="36"/>
        </p15:threadingInfo>
      </p:ext>
    </p:extLst>
  </p:cm>
  <p:cm authorId="1" dt="2016-04-25T17:25:57.167" idx="39">
    <p:pos x="298" y="586"/>
    <p:text>Positive way of seeing negative things.</p:text>
    <p:extLst>
      <p:ext uri="{C676402C-5697-4E1C-873F-D02D1690AC5C}">
        <p15:threadingInfo xmlns:p15="http://schemas.microsoft.com/office/powerpoint/2012/main" timeZoneBias="240">
          <p15:parentCm authorId="1" idx="36"/>
        </p15:threadingInfo>
      </p:ext>
    </p:extLst>
  </p:cm>
</p:cmLst>
</file>

<file path=ppt/comments/comment1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6-04-25T17:26:10.510" idx="40">
    <p:pos x="10" y="10"/>
    <p:text>Contact info and where to get the software</p:text>
    <p:extLst>
      <p:ext uri="{C676402C-5697-4E1C-873F-D02D1690AC5C}">
        <p15:threadingInfo xmlns:p15="http://schemas.microsoft.com/office/powerpoint/2012/main" timeZoneBias="24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6-04-25T14:40:29.002" idx="4">
    <p:pos x="10" y="10"/>
    <p:text>I coined this term.</p:text>
    <p:extLst>
      <p:ext uri="{C676402C-5697-4E1C-873F-D02D1690AC5C}">
        <p15:threadingInfo xmlns:p15="http://schemas.microsoft.com/office/powerpoint/2012/main" timeZoneBias="240"/>
      </p:ext>
    </p:extLst>
  </p:cm>
  <p:cm authorId="1" dt="2016-04-25T14:41:00.217" idx="5">
    <p:pos x="106" y="106"/>
    <p:text>Specify exactly what "no luck" means.</p:text>
    <p:extLst>
      <p:ext uri="{C676402C-5697-4E1C-873F-D02D1690AC5C}">
        <p15:threadingInfo xmlns:p15="http://schemas.microsoft.com/office/powerpoint/2012/main" timeZoneBias="240"/>
      </p:ext>
    </p:extLst>
  </p:cm>
  <p:cm authorId="1" dt="2016-04-25T14:41:37.034" idx="6">
    <p:pos x="202" y="202"/>
    <p:text>Be clear the screen doesn't show everything.</p:text>
    <p:extLst>
      <p:ext uri="{C676402C-5697-4E1C-873F-D02D1690AC5C}">
        <p15:threadingInfo xmlns:p15="http://schemas.microsoft.com/office/powerpoint/2012/main" timeZoneBias="240"/>
      </p:ext>
    </p:extLst>
  </p:cm>
  <p:cm authorId="1" dt="2016-04-25T14:42:42.995" idx="7">
    <p:pos x="202" y="298"/>
    <p:text>Mention "perfect" and "complete".</p:text>
    <p:extLst>
      <p:ext uri="{C676402C-5697-4E1C-873F-D02D1690AC5C}">
        <p15:threadingInfo xmlns:p15="http://schemas.microsoft.com/office/powerpoint/2012/main" timeZoneBias="240">
          <p15:parentCm authorId="1" idx="6"/>
        </p15:threadingInfo>
      </p:ext>
    </p:extLst>
  </p:cm>
  <p:cm authorId="1" dt="2016-04-25T14:43:11.355" idx="9">
    <p:pos x="1746" y="2388"/>
    <p:text>Geometric shapes that doesn't affect the theme/story of the game.</p:text>
    <p:extLst>
      <p:ext uri="{C676402C-5697-4E1C-873F-D02D1690AC5C}">
        <p15:threadingInfo xmlns:p15="http://schemas.microsoft.com/office/powerpoint/2012/main" timeZoneBias="24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6-04-25T14:42:50.589" idx="8">
    <p:pos x="10" y="10"/>
    <p:text/>
    <p:extLst>
      <p:ext uri="{C676402C-5697-4E1C-873F-D02D1690AC5C}">
        <p15:threadingInfo xmlns:p15="http://schemas.microsoft.com/office/powerpoint/2012/main" timeZoneBias="24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6-04-25T14:44:15.569" idx="10">
    <p:pos x="10" y="10"/>
    <p:text>Talk about resources. Things on the playing field are resources. It takes time (resource) in getting resources (materials).  Havested vs. Continuous of map-based resources. Time, player attention and units.</p:text>
    <p:extLst>
      <p:ext uri="{C676402C-5697-4E1C-873F-D02D1690AC5C}">
        <p15:threadingInfo xmlns:p15="http://schemas.microsoft.com/office/powerpoint/2012/main" timeZoneBias="24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6-04-25T14:48:22.207" idx="11">
    <p:pos x="10" y="10"/>
    <p:text>Use three examples to explain three different ways of RTS features, respectively and individually.</p:text>
    <p:extLst>
      <p:ext uri="{C676402C-5697-4E1C-873F-D02D1690AC5C}">
        <p15:threadingInfo xmlns:p15="http://schemas.microsoft.com/office/powerpoint/2012/main" timeZoneBias="240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6-04-25T14:58:45.773" idx="15">
    <p:pos x="10" y="10"/>
    <p:text>Notes need to be written</p:text>
    <p:extLst>
      <p:ext uri="{C676402C-5697-4E1C-873F-D02D1690AC5C}">
        <p15:threadingInfo xmlns:p15="http://schemas.microsoft.com/office/powerpoint/2012/main" timeZoneBias="240"/>
      </p:ext>
    </p:extLst>
  </p:cm>
  <p:cm authorId="1" dt="2016-04-25T17:05:38.939" idx="16">
    <p:pos x="106" y="106"/>
    <p:text>Make note that the software is a real-time abstract straetegy game, then talk about its origins</p:text>
    <p:extLst>
      <p:ext uri="{C676402C-5697-4E1C-873F-D02D1690AC5C}">
        <p15:threadingInfo xmlns:p15="http://schemas.microsoft.com/office/powerpoint/2012/main" timeZoneBias="240"/>
      </p:ext>
    </p:extLst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6-04-25T17:06:38.722" idx="17">
    <p:pos x="10" y="10"/>
    <p:text>Break video up into smaller chunks.</p:text>
    <p:extLst>
      <p:ext uri="{C676402C-5697-4E1C-873F-D02D1690AC5C}">
        <p15:threadingInfo xmlns:p15="http://schemas.microsoft.com/office/powerpoint/2012/main" timeZoneBias="240"/>
      </p:ext>
    </p:extLst>
  </p:cm>
  <p:cm authorId="1" dt="2016-04-25T17:07:44.305" idx="18">
    <p:pos x="10" y="106"/>
    <p:text>Say again, time player attention, and unit, no other resources. (First section/chunk)</p:text>
    <p:extLst>
      <p:ext uri="{C676402C-5697-4E1C-873F-D02D1690AC5C}">
        <p15:threadingInfo xmlns:p15="http://schemas.microsoft.com/office/powerpoint/2012/main" timeZoneBias="240">
          <p15:parentCm authorId="1" idx="17"/>
        </p15:threadingInfo>
      </p:ext>
    </p:extLst>
  </p:cm>
  <p:cm authorId="1" dt="2016-04-25T17:08:15.954" idx="19">
    <p:pos x="10" y="202"/>
    <p:text>Math formulas into screenshots.</p:text>
    <p:extLst>
      <p:ext uri="{C676402C-5697-4E1C-873F-D02D1690AC5C}">
        <p15:threadingInfo xmlns:p15="http://schemas.microsoft.com/office/powerpoint/2012/main" timeZoneBias="240">
          <p15:parentCm authorId="1" idx="17"/>
        </p15:threadingInfo>
      </p:ext>
    </p:extLst>
  </p:cm>
  <p:cm authorId="1" dt="2016-04-25T17:09:17.361" idx="20">
    <p:pos x="10" y="298"/>
    <p:text>Multiplayer-&gt; formulae, explain the difficulties.</p:text>
    <p:extLst>
      <p:ext uri="{C676402C-5697-4E1C-873F-D02D1690AC5C}">
        <p15:threadingInfo xmlns:p15="http://schemas.microsoft.com/office/powerpoint/2012/main" timeZoneBias="240">
          <p15:parentCm authorId="1" idx="17"/>
        </p15:threadingInfo>
      </p:ext>
    </p:extLst>
  </p:cm>
  <p:cm authorId="1" dt="2016-04-25T17:10:07.193" idx="21">
    <p:pos x="10" y="394"/>
    <p:text>Talk about games that are tools (GMod, Halo's Forge, Mario Maker). Fun is in making stuffs.</p:text>
    <p:extLst>
      <p:ext uri="{C676402C-5697-4E1C-873F-D02D1690AC5C}">
        <p15:threadingInfo xmlns:p15="http://schemas.microsoft.com/office/powerpoint/2012/main" timeZoneBias="240">
          <p15:parentCm authorId="1" idx="17"/>
        </p15:threadingInfo>
      </p:ext>
    </p:extLst>
  </p:cm>
  <p:cm authorId="1" dt="2016-04-25T17:11:13.135" idx="22">
    <p:pos x="10" y="490"/>
    <p:text>Tool version -&gt; Mode that give the player the ability to create, Game -&gt; Specific mode for players to play.</p:text>
    <p:extLst>
      <p:ext uri="{C676402C-5697-4E1C-873F-D02D1690AC5C}">
        <p15:threadingInfo xmlns:p15="http://schemas.microsoft.com/office/powerpoint/2012/main" timeZoneBias="240">
          <p15:parentCm authorId="1" idx="17"/>
        </p15:threadingInfo>
      </p:ext>
    </p:extLst>
  </p:cm>
  <p:cm authorId="1" dt="2016-04-25T17:11:51.156" idx="23">
    <p:pos x="10" y="586"/>
    <p:text>Simulation Mode -&gt; Make distinction that AI behaviors randomness and gameplay luck/randomness.</p:text>
    <p:extLst>
      <p:ext uri="{C676402C-5697-4E1C-873F-D02D1690AC5C}">
        <p15:threadingInfo xmlns:p15="http://schemas.microsoft.com/office/powerpoint/2012/main" timeZoneBias="240">
          <p15:parentCm authorId="1" idx="17"/>
        </p15:threadingInfo>
      </p:ext>
    </p:extLst>
  </p:cm>
  <p:cm authorId="1" dt="2016-04-25T17:12:46.245" idx="24">
    <p:pos x="10" y="682"/>
    <p:text>No credits.</p:text>
    <p:extLst>
      <p:ext uri="{C676402C-5697-4E1C-873F-D02D1690AC5C}">
        <p15:threadingInfo xmlns:p15="http://schemas.microsoft.com/office/powerpoint/2012/main" timeZoneBias="240">
          <p15:parentCm authorId="1" idx="17"/>
        </p15:threadingInfo>
      </p:ext>
    </p:extLst>
  </p:cm>
</p:cmLst>
</file>

<file path=ppt/comments/comment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6-04-25T17:13:01.681" idx="25">
    <p:pos x="10" y="10"/>
    <p:text>No need to talk about invalid testers.</p:text>
    <p:extLst>
      <p:ext uri="{C676402C-5697-4E1C-873F-D02D1690AC5C}">
        <p15:threadingInfo xmlns:p15="http://schemas.microsoft.com/office/powerpoint/2012/main" timeZoneBias="240"/>
      </p:ext>
    </p:extLst>
  </p:cm>
  <p:cm authorId="1" dt="2016-04-25T17:13:50.439" idx="26">
    <p:pos x="10" y="106"/>
    <p:text>General Demographics</p:text>
    <p:extLst>
      <p:ext uri="{C676402C-5697-4E1C-873F-D02D1690AC5C}">
        <p15:threadingInfo xmlns:p15="http://schemas.microsoft.com/office/powerpoint/2012/main" timeZoneBias="240">
          <p15:parentCm authorId="1" idx="25"/>
        </p15:threadingInfo>
      </p:ext>
    </p:extLst>
  </p:cm>
  <p:cm authorId="1" dt="2016-04-25T17:15:15.356" idx="27">
    <p:pos x="10" y="202"/>
    <p:text>Discussion: College kids are less likely to appreciate the tool.</p:text>
    <p:extLst>
      <p:ext uri="{C676402C-5697-4E1C-873F-D02D1690AC5C}">
        <p15:threadingInfo xmlns:p15="http://schemas.microsoft.com/office/powerpoint/2012/main" timeZoneBias="240">
          <p15:parentCm authorId="1" idx="25"/>
        </p15:threadingInfo>
      </p:ext>
    </p:extLst>
  </p:cm>
  <p:cm authorId="1" dt="2016-04-25T17:15:58.589" idx="28">
    <p:pos x="10" y="298"/>
    <p:text>May garner an audience than a game. Results are reasonable that tools have fewer fans in general. (Smaller audiences)</p:text>
    <p:extLst>
      <p:ext uri="{C676402C-5697-4E1C-873F-D02D1690AC5C}">
        <p15:threadingInfo xmlns:p15="http://schemas.microsoft.com/office/powerpoint/2012/main" timeZoneBias="240">
          <p15:parentCm authorId="1" idx="25"/>
        </p15:threadingInfo>
      </p:ext>
    </p:extLst>
  </p:cm>
</p:cmLst>
</file>

<file path=ppt/comments/comment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6-04-25T17:20:59.893" idx="31">
    <p:pos x="10" y="10"/>
    <p:text>Charles Rich takes presentation like conversations. Just wants to understand.</p:text>
    <p:extLst>
      <p:ext uri="{C676402C-5697-4E1C-873F-D02D1690AC5C}">
        <p15:threadingInfo xmlns:p15="http://schemas.microsoft.com/office/powerpoint/2012/main" timeZoneBias="24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B29DF-3C70-4A60-86EE-A8103E0A2316}" type="datetimeFigureOut">
              <a:rPr lang="en-US" smtClean="0"/>
              <a:t>4/25/2016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A8A16-1745-48DA-836A-708E56FF52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7431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B29DF-3C70-4A60-86EE-A8103E0A2316}" type="datetimeFigureOut">
              <a:rPr lang="en-US" smtClean="0"/>
              <a:t>4/25/2016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A8A16-1745-48DA-836A-708E56FF52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4456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B29DF-3C70-4A60-86EE-A8103E0A2316}" type="datetimeFigureOut">
              <a:rPr lang="en-US" smtClean="0"/>
              <a:t>4/25/2016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A8A16-1745-48DA-836A-708E56FF52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4670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B29DF-3C70-4A60-86EE-A8103E0A2316}" type="datetimeFigureOut">
              <a:rPr lang="en-US" smtClean="0"/>
              <a:t>4/25/2016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A8A16-1745-48DA-836A-708E56FF52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8707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B29DF-3C70-4A60-86EE-A8103E0A2316}" type="datetimeFigureOut">
              <a:rPr lang="en-US" smtClean="0"/>
              <a:t>4/25/2016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A8A16-1745-48DA-836A-708E56FF52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3606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B29DF-3C70-4A60-86EE-A8103E0A2316}" type="datetimeFigureOut">
              <a:rPr lang="en-US" smtClean="0"/>
              <a:t>4/25/2016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A8A16-1745-48DA-836A-708E56FF52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5993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B29DF-3C70-4A60-86EE-A8103E0A2316}" type="datetimeFigureOut">
              <a:rPr lang="en-US" smtClean="0"/>
              <a:t>4/25/2016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A8A16-1745-48DA-836A-708E56FF52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4967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B29DF-3C70-4A60-86EE-A8103E0A2316}" type="datetimeFigureOut">
              <a:rPr lang="en-US" smtClean="0"/>
              <a:t>4/25/2016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A8A16-1745-48DA-836A-708E56FF52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9973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B29DF-3C70-4A60-86EE-A8103E0A2316}" type="datetimeFigureOut">
              <a:rPr lang="en-US" smtClean="0"/>
              <a:t>4/25/2016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A8A16-1745-48DA-836A-708E56FF52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3807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B29DF-3C70-4A60-86EE-A8103E0A2316}" type="datetimeFigureOut">
              <a:rPr lang="en-US" smtClean="0"/>
              <a:t>4/25/2016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A8A16-1745-48DA-836A-708E56FF52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435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B29DF-3C70-4A60-86EE-A8103E0A2316}" type="datetimeFigureOut">
              <a:rPr lang="en-US" smtClean="0"/>
              <a:t>4/25/2016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A8A16-1745-48DA-836A-708E56FF52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4934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CB29DF-3C70-4A60-86EE-A8103E0A2316}" type="datetimeFigureOut">
              <a:rPr lang="en-US" smtClean="0"/>
              <a:t>4/25/2016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FA8A16-1745-48DA-836A-708E56FF52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2454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z1KfK_UICmQ" TargetMode="External"/><Relationship Id="rId4" Type="http://schemas.openxmlformats.org/officeDocument/2006/relationships/comments" Target="../comments/commen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9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0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3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5.xm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 anchor="t"/>
          <a:lstStyle/>
          <a:p>
            <a:r>
              <a:rPr lang="en-US" dirty="0"/>
              <a:t>Multiplier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2013870"/>
            <a:ext cx="9144000" cy="1655762"/>
          </a:xfrm>
        </p:spPr>
        <p:txBody>
          <a:bodyPr/>
          <a:lstStyle/>
          <a:p>
            <a:r>
              <a:rPr lang="en-US" dirty="0"/>
              <a:t>Real Time Strategy Unit Balancing Tool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27747" y="3797969"/>
            <a:ext cx="93365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By Thompson Lee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Project Supervisor: Dean O’Donnell</a:t>
            </a:r>
          </a:p>
          <a:p>
            <a:pPr algn="ctr"/>
            <a:r>
              <a:rPr lang="en-US" dirty="0"/>
              <a:t>Readers: Brian Moriarty, Charles Rich</a:t>
            </a:r>
          </a:p>
        </p:txBody>
      </p:sp>
    </p:spTree>
    <p:extLst>
      <p:ext uri="{BB962C8B-B14F-4D97-AF65-F5344CB8AC3E}">
        <p14:creationId xmlns:p14="http://schemas.microsoft.com/office/powerpoint/2010/main" val="19093536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Real-Time Strategy vs. Real-Time Tactics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052628"/>
            <a:ext cx="10515600" cy="4124335"/>
          </a:xfrm>
        </p:spPr>
        <p:txBody>
          <a:bodyPr/>
          <a:lstStyle/>
          <a:p>
            <a:r>
              <a:rPr lang="en-US" dirty="0"/>
              <a:t>Subgenre of Real-Time Strategy</a:t>
            </a:r>
          </a:p>
          <a:p>
            <a:r>
              <a:rPr lang="en-US" dirty="0"/>
              <a:t>Placement of Units</a:t>
            </a:r>
          </a:p>
          <a:p>
            <a:r>
              <a:rPr lang="en-US" dirty="0"/>
              <a:t>Unit Troops Formation</a:t>
            </a:r>
          </a:p>
          <a:p>
            <a:r>
              <a:rPr lang="en-US" dirty="0"/>
              <a:t>Tactical utilization of the environment</a:t>
            </a:r>
          </a:p>
          <a:p>
            <a:r>
              <a:rPr lang="en-US" dirty="0"/>
              <a:t>Limited Resources</a:t>
            </a:r>
          </a:p>
          <a:p>
            <a:r>
              <a:rPr lang="en-US" dirty="0" err="1"/>
              <a:t>Veterancy</a:t>
            </a:r>
            <a:endParaRPr lang="en-US" dirty="0"/>
          </a:p>
          <a:p>
            <a:r>
              <a:rPr lang="en-US" dirty="0"/>
              <a:t>Focuses on Individual Units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8200" y="1467853"/>
            <a:ext cx="10515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Real- Time Tactics</a:t>
            </a:r>
          </a:p>
        </p:txBody>
      </p:sp>
    </p:spTree>
    <p:extLst>
      <p:ext uri="{BB962C8B-B14F-4D97-AF65-F5344CB8AC3E}">
        <p14:creationId xmlns:p14="http://schemas.microsoft.com/office/powerpoint/2010/main" val="35349229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- We are the Dwarves</a:t>
            </a:r>
          </a:p>
        </p:txBody>
      </p:sp>
      <p:pic>
        <p:nvPicPr>
          <p:cNvPr id="7170" name="Picture 2" descr="http://www.opengamer.com.ua/wp-content/uploads/2016/03/92517948-vollbild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8077" y="1690688"/>
            <a:ext cx="8855846" cy="4992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35151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– Total War: Shogun 2</a:t>
            </a:r>
          </a:p>
        </p:txBody>
      </p:sp>
      <p:pic>
        <p:nvPicPr>
          <p:cNvPr id="8194" name="Picture 2" descr="http://www.shamusyoung.com/twentysidedtale/images/shogun4-2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4632" y="1690688"/>
            <a:ext cx="8662736" cy="4872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08525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– </a:t>
            </a:r>
            <a:r>
              <a:rPr lang="en-US" i="1" dirty="0"/>
              <a:t>Final Fantasy XII: Revenant Wings</a:t>
            </a:r>
            <a:endParaRPr lang="en-US" dirty="0"/>
          </a:p>
        </p:txBody>
      </p:sp>
      <p:pic>
        <p:nvPicPr>
          <p:cNvPr id="9218" name="Picture 2" descr="http://cdn.mos.cms.futurecdn.net/776329c4abecf1c63e699573d56edee3-650-80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6524" y="1690688"/>
            <a:ext cx="7458952" cy="4972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0547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Foundation of Multiplier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Embodies:</a:t>
            </a:r>
          </a:p>
          <a:p>
            <a:pPr lvl="1"/>
            <a:r>
              <a:rPr lang="en-US" dirty="0"/>
              <a:t>Real-Time Abstract Strategy</a:t>
            </a:r>
          </a:p>
          <a:p>
            <a:pPr lvl="1"/>
            <a:r>
              <a:rPr lang="en-US" dirty="0"/>
              <a:t>Real-Time Tactics</a:t>
            </a:r>
          </a:p>
          <a:p>
            <a:pPr lvl="1"/>
            <a:r>
              <a:rPr lang="en-US" dirty="0"/>
              <a:t>Real-Time Strategy</a:t>
            </a:r>
          </a:p>
          <a:p>
            <a:pPr lvl="1"/>
            <a:endParaRPr lang="en-US" dirty="0"/>
          </a:p>
          <a:p>
            <a:r>
              <a:rPr lang="en-US" dirty="0"/>
              <a:t>Origins:</a:t>
            </a:r>
          </a:p>
          <a:p>
            <a:pPr lvl="1"/>
            <a:r>
              <a:rPr lang="en-US" dirty="0"/>
              <a:t>Procedural Content Generation</a:t>
            </a:r>
          </a:p>
          <a:p>
            <a:pPr lvl="1"/>
            <a:r>
              <a:rPr lang="en-US" dirty="0"/>
              <a:t>Mathematical Equations</a:t>
            </a:r>
          </a:p>
          <a:p>
            <a:pPr lvl="1"/>
            <a:r>
              <a:rPr lang="en-US" dirty="0"/>
              <a:t>Game Balance</a:t>
            </a:r>
          </a:p>
        </p:txBody>
      </p:sp>
    </p:spTree>
    <p:extLst>
      <p:ext uri="{BB962C8B-B14F-4D97-AF65-F5344CB8AC3E}">
        <p14:creationId xmlns:p14="http://schemas.microsoft.com/office/powerpoint/2010/main" val="4934599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Foundation of Multiplier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I’ve got a Balancing Tool!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5642" y="2315261"/>
            <a:ext cx="3320716" cy="3372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5028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Demo</a:t>
            </a:r>
          </a:p>
        </p:txBody>
      </p:sp>
      <p:pic>
        <p:nvPicPr>
          <p:cNvPr id="5" name="z1KfK_UICmQ"/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636294" y="1690688"/>
            <a:ext cx="8919411" cy="5017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7254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Test for Game Appeal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Created Tool version</a:t>
            </a:r>
          </a:p>
          <a:p>
            <a:r>
              <a:rPr lang="en-US" dirty="0"/>
              <a:t>Created Game version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60382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Tool version -&gt; Tool Group (25 testers)</a:t>
            </a:r>
          </a:p>
          <a:p>
            <a:r>
              <a:rPr lang="en-US" dirty="0"/>
              <a:t>Game version -&gt; Game Group (26 testers)</a:t>
            </a:r>
          </a:p>
          <a:p>
            <a:r>
              <a:rPr lang="en-US" dirty="0"/>
              <a:t>Total valid testers: 50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1 tester from Game group didn’t complete survey. Discarded.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16734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4" name="Content Placeholder 3" descr="https://lh5.googleusercontent.com/LunrNStdM_fpdCW7FskiXG_s42ZyzEBgRLvtZ7rrwEY2iHOFI-ZW63jBkIqJQB6aS3oNHMphDnbHpI_33S-xg6ilRbBPOgJzbGW41ZbZn7nl9_1MSzkhBKzR02BDlFFs0YaoYzih"/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3390" y="1690688"/>
            <a:ext cx="8085220" cy="5023602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3777916" y="1672892"/>
            <a:ext cx="46361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 longer the green, the more testers agree the software fits the category more.</a:t>
            </a:r>
          </a:p>
        </p:txBody>
      </p:sp>
    </p:spTree>
    <p:extLst>
      <p:ext uri="{BB962C8B-B14F-4D97-AF65-F5344CB8AC3E}">
        <p14:creationId xmlns:p14="http://schemas.microsoft.com/office/powerpoint/2010/main" val="23096669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Real-Time Abstract Strategy Game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Abstract Strategy Games played in Real-Time</a:t>
            </a:r>
          </a:p>
          <a:p>
            <a:r>
              <a:rPr lang="en-US" dirty="0"/>
              <a:t>Minimal to no luck at all</a:t>
            </a:r>
          </a:p>
          <a:p>
            <a:r>
              <a:rPr lang="en-US" dirty="0"/>
              <a:t>Skill based</a:t>
            </a:r>
          </a:p>
          <a:p>
            <a:r>
              <a:rPr lang="en-US" dirty="0"/>
              <a:t>Complete Information available to all players</a:t>
            </a:r>
          </a:p>
          <a:p>
            <a:r>
              <a:rPr lang="en-US" dirty="0" err="1"/>
              <a:t>Themeless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68247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5" name="Content Placeholder 4" descr="https://lh6.googleusercontent.com/BK4FgeHtk6_9KwwTdAccT8HdYOi5Gja_8OmCk23PZmtmdf4yKMl5Xy68c1jdZIE65KM2GGpOD7A8ETG7eblVfNDDFnbkT-tdIKhEGUgVpdlgXW3h57GZGhugKroMRjOYe9wE-1bN"/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1620" y="1583846"/>
            <a:ext cx="7908760" cy="527415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244131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6" name="Content Placeholder 5" descr="https://lh6.googleusercontent.com/_Tdtf4g5mbhuxB2SHTURXnDa7GSEolFYnlCd-NgcI3xlaMbJ3gROUg1V7JKu93F7oC6VvTUK0SgjZBvmAhthb1ZI79p0VK13SuWzJphg2Hl3xogrECMsreNJ4nW3YCiBduH3qpYTO_M4YIuEtw"/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0273" y="1529872"/>
            <a:ext cx="7411454" cy="494284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422389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5" name="Content Placeholder 4" descr="https://lh4.googleusercontent.com/_wxmyTw7PiK406qINQobfhuXJXqYa0UeMNintiAGUiFbeK7m7yEGZPTjXnTFc2ojmM3r99gRfg91jNSWgG5nrkFsHG9LpjNsbcPq_EJr_ezG-9XgGLH8o9XPOlwgL1NBLMbZSs0reafqXh2EYQ"/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2357" y="1551433"/>
            <a:ext cx="7347286" cy="489972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222714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7" name="Content Placeholder 6" descr="https://lh5.googleusercontent.com/J9iMiCWMYT6VKNolzayplvjcZZhAfq0DI9ZwCpRNeRFfZ1dsGNQQymVFjg4nUvRpo_-UFpusIvPGgnH46SnlPZwY6VNdVPuzvgoKpIibDI1I3aWm55UQEWw5OpaaLNh6NCCev3KvC2fBDRecaQ"/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4337" y="1546085"/>
            <a:ext cx="7363326" cy="491041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218921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5" name="Content Placeholder 4" descr="https://lh4.googleusercontent.com/_Qz5EFKy7q7iAZYIrSVNV3XFeQJiZl0D_nI1Vj-p_j4OjeCJRbnu0ALFMRq1sBmoRn7uVUOmfATVlWCYI8gp4-dahgqL_wQ4IAht4Vip9kQSEmoFtEeLTT6wTL6ww1ZTq8ds89KumuQ__Tzbjg"/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2252" y="1524688"/>
            <a:ext cx="7427496" cy="49532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181013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5" name="Content Placeholder 4" descr="https://lh5.googleusercontent.com/0OAm64Pp2bjWRcEigBP2d_Xx8aKVlcGY0pVYeXnRzRrrE5bbwje_pJOB3indlQWl3zhJCHFz8IdzxlvePO5NQiHBkPYw6DeV2likvpxkifDXov-7FQZge2RGMZmcSNha7IpWPXp9BNvkl_aLpw"/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0378" y="1556782"/>
            <a:ext cx="7331244" cy="48890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444979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5" name="Content Placeholder 4" descr="https://lh5.googleusercontent.com/aGsT4-1fHIR7m5fAoCnIjWh07n46R9ULhv0WU-mX0IhYpDyIK0B064zjYaOytQXq87FQOS2AHtDrfyF27RD-L3CqXO0_KIrxqc6K7WaUeOWL1UvvrKBMuyIgq7AQVVGeakdiu2IaQUq7NrnWpA"/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6736" y="1647716"/>
            <a:ext cx="7058528" cy="470715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137174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6" name="Content Placeholder 5" descr="https://lh3.googleusercontent.com/pGKajh7WHV-QFHAQ7K99S_J2iCQ3T9dXrUBps8fEP8es0Y3toaRqxGNxXj78jpjpRDy4BmcTpqw5UwY_iuSWc9hx_1AfzHaxXbYDRttwtC8fyEZlFlF_jIpAiG7I1Ok_Y3hl-BuuPehqShehGg"/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8716" y="1642367"/>
            <a:ext cx="7074568" cy="471785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25335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1026" name="Picture 2" descr="https://lh5.googleusercontent.com/4jOVxkdOwmLHv9ywtOt9PwcXJXkiAaK0gHcjKSgb5HaO3koyDVaV_l80gR8QYYrq4_xjMjBEQGdtBS0cVIcmVrFWAHeJePKcCvR9N8hck6Zji8XAI9RhpZEfNLfw9Fl6IfKaNNk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8589" y="1690688"/>
            <a:ext cx="7294822" cy="4864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48789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 significant difference of game appeal between two versions.</a:t>
            </a:r>
          </a:p>
          <a:p>
            <a:r>
              <a:rPr lang="en-US" dirty="0"/>
              <a:t>Difficulty in Understanding:  Tool version &gt; Game version</a:t>
            </a:r>
          </a:p>
          <a:p>
            <a:r>
              <a:rPr lang="en-US" dirty="0"/>
              <a:t>For improvement:</a:t>
            </a:r>
          </a:p>
          <a:p>
            <a:pPr lvl="1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Tool:</a:t>
            </a:r>
            <a:r>
              <a:rPr lang="en-US" dirty="0"/>
              <a:t> Editor features, User Interface</a:t>
            </a:r>
          </a:p>
          <a:p>
            <a:pPr lvl="1"/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Game:</a:t>
            </a:r>
            <a:r>
              <a:rPr lang="en-US" dirty="0"/>
              <a:t> Gameplay, User Interface.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If both versions are updated, testers more likely to keep playing.</a:t>
            </a:r>
          </a:p>
          <a:p>
            <a:r>
              <a:rPr lang="en-US" dirty="0"/>
              <a:t>Editor is more confusing than Game. </a:t>
            </a:r>
          </a:p>
        </p:txBody>
      </p:sp>
    </p:spTree>
    <p:extLst>
      <p:ext uri="{BB962C8B-B14F-4D97-AF65-F5344CB8AC3E}">
        <p14:creationId xmlns:p14="http://schemas.microsoft.com/office/powerpoint/2010/main" val="39388262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- </a:t>
            </a:r>
            <a:r>
              <a:rPr lang="en-US" altLang="zh-TW" dirty="0"/>
              <a:t>Agar.io</a:t>
            </a:r>
            <a:endParaRPr lang="en-US" dirty="0"/>
          </a:p>
        </p:txBody>
      </p:sp>
      <p:pic>
        <p:nvPicPr>
          <p:cNvPr id="1026" name="Picture 2" descr="https://camo.githubusercontent.com/a1fc1d1fb1abe404f8ed70babe4a64765a13247c/687474703a2f2f6d64312e6c6962652e636f6d2f70686f746f2f3736363636302d616761722d696f2e6a70673f6d6f6469666965645f61743d313433303932343130382677696474683d373530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963" y="1690688"/>
            <a:ext cx="7516074" cy="4970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99322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 significant difference of game appeal between two versions.</a:t>
            </a:r>
          </a:p>
          <a:p>
            <a:r>
              <a:rPr lang="en-US" dirty="0"/>
              <a:t>Difficulty in Understanding:  Tool version &gt; Game version</a:t>
            </a:r>
          </a:p>
          <a:p>
            <a:r>
              <a:rPr lang="en-US" dirty="0"/>
              <a:t>For improvement:</a:t>
            </a:r>
          </a:p>
          <a:p>
            <a:pPr lvl="1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Tool:</a:t>
            </a:r>
            <a:r>
              <a:rPr lang="en-US" dirty="0"/>
              <a:t> Editor features, User Interface</a:t>
            </a:r>
          </a:p>
          <a:p>
            <a:pPr lvl="1"/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Game:</a:t>
            </a:r>
            <a:r>
              <a:rPr lang="en-US" dirty="0"/>
              <a:t> Gameplay, User Interface.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If both versions are updated, testers more likely to keep playing.</a:t>
            </a:r>
          </a:p>
          <a:p>
            <a:r>
              <a:rPr lang="en-US" dirty="0"/>
              <a:t>Editor is more confusing than Game. </a:t>
            </a:r>
          </a:p>
        </p:txBody>
      </p:sp>
    </p:spTree>
    <p:extLst>
      <p:ext uri="{BB962C8B-B14F-4D97-AF65-F5344CB8AC3E}">
        <p14:creationId xmlns:p14="http://schemas.microsoft.com/office/powerpoint/2010/main" val="35864084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Q&amp;A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Questions? Comments?</a:t>
            </a:r>
          </a:p>
        </p:txBody>
      </p:sp>
    </p:spTree>
    <p:extLst>
      <p:ext uri="{BB962C8B-B14F-4D97-AF65-F5344CB8AC3E}">
        <p14:creationId xmlns:p14="http://schemas.microsoft.com/office/powerpoint/2010/main" val="17498652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  <a:r>
              <a:rPr lang="zh-TW" altLang="en-US" dirty="0"/>
              <a:t>  </a:t>
            </a:r>
            <a:r>
              <a:rPr lang="en-US" altLang="zh-TW" dirty="0"/>
              <a:t>- </a:t>
            </a:r>
            <a:r>
              <a:rPr lang="en-US" altLang="zh-TW" dirty="0" err="1"/>
              <a:t>Auralux</a:t>
            </a:r>
            <a:endParaRPr lang="en-US" dirty="0"/>
          </a:p>
        </p:txBody>
      </p:sp>
      <p:pic>
        <p:nvPicPr>
          <p:cNvPr id="2052" name="Picture 4" descr="https://lh3.ggpht.com/M5L44ei2dRw2V-N03ICUD_dyssUbZ5vqQFVeJ_QMQqjtrD4uIdcmaJQCPHDwHozBopA=h900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5416" y="1690688"/>
            <a:ext cx="8741168" cy="4916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44963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  <a:r>
              <a:rPr lang="zh-TW" altLang="en-US" dirty="0"/>
              <a:t> </a:t>
            </a:r>
            <a:r>
              <a:rPr lang="en-US" altLang="zh-TW" dirty="0"/>
              <a:t>- </a:t>
            </a:r>
            <a:r>
              <a:rPr lang="en-US" altLang="zh-TW" dirty="0" err="1"/>
              <a:t>Galcon</a:t>
            </a:r>
            <a:endParaRPr lang="en-US" dirty="0"/>
          </a:p>
        </p:txBody>
      </p:sp>
      <p:pic>
        <p:nvPicPr>
          <p:cNvPr id="3074" name="Picture 2" descr="http://www.philhassey.com/blog/wp-content/uploads/2008/03/galcon014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1026" y="1690688"/>
            <a:ext cx="6629948" cy="4972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28368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Real-Time Strategy vs. Real-Time Tactics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052628"/>
            <a:ext cx="10515600" cy="4124335"/>
          </a:xfrm>
        </p:spPr>
        <p:txBody>
          <a:bodyPr/>
          <a:lstStyle/>
          <a:p>
            <a:r>
              <a:rPr lang="en-US" dirty="0"/>
              <a:t>Devise a strategic plan of actions for the one true goal</a:t>
            </a:r>
          </a:p>
          <a:p>
            <a:r>
              <a:rPr lang="en-US" dirty="0"/>
              <a:t>Collection of Resources</a:t>
            </a:r>
          </a:p>
          <a:p>
            <a:r>
              <a:rPr lang="en-US" dirty="0"/>
              <a:t>Base Building</a:t>
            </a:r>
          </a:p>
          <a:p>
            <a:r>
              <a:rPr lang="en-US" dirty="0"/>
              <a:t>Technology Upgrades</a:t>
            </a:r>
          </a:p>
          <a:p>
            <a:r>
              <a:rPr lang="en-US" dirty="0"/>
              <a:t>Various Unit Types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8200" y="1467853"/>
            <a:ext cx="10515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Real- Time Strategy</a:t>
            </a:r>
          </a:p>
        </p:txBody>
      </p:sp>
    </p:spTree>
    <p:extLst>
      <p:ext uri="{BB962C8B-B14F-4D97-AF65-F5344CB8AC3E}">
        <p14:creationId xmlns:p14="http://schemas.microsoft.com/office/powerpoint/2010/main" val="30699949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- </a:t>
            </a:r>
            <a:r>
              <a:rPr lang="en-US" altLang="zh-TW" dirty="0"/>
              <a:t>StarCraft II</a:t>
            </a:r>
            <a:endParaRPr lang="en-US" dirty="0"/>
          </a:p>
        </p:txBody>
      </p:sp>
      <p:pic>
        <p:nvPicPr>
          <p:cNvPr id="4098" name="Picture 2" descr="http://i1-news.softpedia-static.com/images/news2/Blizzard-Releases-All-Warcraft-3-Assets-in-Starcraft-2-472003-7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6082" y="1690688"/>
            <a:ext cx="7919836" cy="4949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42897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- </a:t>
            </a:r>
            <a:r>
              <a:rPr lang="en-US" altLang="zh-TW" dirty="0"/>
              <a:t>Grey Goo</a:t>
            </a:r>
            <a:endParaRPr lang="en-US" dirty="0"/>
          </a:p>
        </p:txBody>
      </p:sp>
      <p:pic>
        <p:nvPicPr>
          <p:cNvPr id="5122" name="Picture 2" descr="http://www.newgamernation.com/wp-content/uploads/2015/02/greygoo1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2337" y="1690688"/>
            <a:ext cx="8887326" cy="4999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00416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- </a:t>
            </a:r>
            <a:r>
              <a:rPr lang="en-US" dirty="0" err="1"/>
              <a:t>HomeWorld</a:t>
            </a:r>
            <a:r>
              <a:rPr lang="en-US" dirty="0"/>
              <a:t>: Deserts of </a:t>
            </a:r>
            <a:r>
              <a:rPr lang="en-US" dirty="0" err="1"/>
              <a:t>Kharak</a:t>
            </a:r>
            <a:endParaRPr lang="en-US" dirty="0"/>
          </a:p>
        </p:txBody>
      </p:sp>
      <p:pic>
        <p:nvPicPr>
          <p:cNvPr id="6146" name="Picture 2" descr="http://i0.wp.com/existentialgamer.com/wp-content/uploads/2016/01/Homeworld-Deserts-of-Kharak-4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2389" y="1690688"/>
            <a:ext cx="7907222" cy="4942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47170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451</TotalTime>
  <Words>376</Words>
  <Application>Microsoft Office PowerPoint</Application>
  <PresentationFormat>Widescreen</PresentationFormat>
  <Paragraphs>94</Paragraphs>
  <Slides>31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6" baseType="lpstr">
      <vt:lpstr>新細明體</vt:lpstr>
      <vt:lpstr>Arial</vt:lpstr>
      <vt:lpstr>Calibri</vt:lpstr>
      <vt:lpstr>Calibri Light</vt:lpstr>
      <vt:lpstr>Office Theme</vt:lpstr>
      <vt:lpstr>Multiplier</vt:lpstr>
      <vt:lpstr>Real-Time Abstract Strategy Game</vt:lpstr>
      <vt:lpstr>Examples - Agar.io</vt:lpstr>
      <vt:lpstr>Examples  - Auralux</vt:lpstr>
      <vt:lpstr>Examples - Galcon</vt:lpstr>
      <vt:lpstr>Real-Time Strategy vs. Real-Time Tactics</vt:lpstr>
      <vt:lpstr>Examples - StarCraft II</vt:lpstr>
      <vt:lpstr>Examples - Grey Goo</vt:lpstr>
      <vt:lpstr>Examples - HomeWorld: Deserts of Kharak</vt:lpstr>
      <vt:lpstr>Real-Time Strategy vs. Real-Time Tactics</vt:lpstr>
      <vt:lpstr>Examples - We are the Dwarves</vt:lpstr>
      <vt:lpstr>Examples – Total War: Shogun 2</vt:lpstr>
      <vt:lpstr>Examples – Final Fantasy XII: Revenant Wings</vt:lpstr>
      <vt:lpstr>Foundation of Multiplier</vt:lpstr>
      <vt:lpstr>Foundation of Multiplier</vt:lpstr>
      <vt:lpstr>Video Demo</vt:lpstr>
      <vt:lpstr>Evaluation</vt:lpstr>
      <vt:lpstr>Evaluation</vt:lpstr>
      <vt:lpstr>Results</vt:lpstr>
      <vt:lpstr>Results</vt:lpstr>
      <vt:lpstr>Results</vt:lpstr>
      <vt:lpstr>Results</vt:lpstr>
      <vt:lpstr>Results</vt:lpstr>
      <vt:lpstr>Results</vt:lpstr>
      <vt:lpstr>Results</vt:lpstr>
      <vt:lpstr>Results</vt:lpstr>
      <vt:lpstr>Results</vt:lpstr>
      <vt:lpstr>Results</vt:lpstr>
      <vt:lpstr>Conclusion</vt:lpstr>
      <vt:lpstr>Conclusion</vt:lpstr>
      <vt:lpstr>Q&amp;A</vt:lpstr>
    </vt:vector>
  </TitlesOfParts>
  <Company>CCC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Multiplier</dc:title>
  <dc:creator>Lee, Thompson</dc:creator>
  <cp:lastModifiedBy>Thompson Lee</cp:lastModifiedBy>
  <cp:revision>25</cp:revision>
  <dcterms:created xsi:type="dcterms:W3CDTF">2016-04-24T05:14:43Z</dcterms:created>
  <dcterms:modified xsi:type="dcterms:W3CDTF">2016-04-25T21:26:53Z</dcterms:modified>
</cp:coreProperties>
</file>